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6858000" cy="9144000"/>
  <p:embeddedFontLst>
    <p:embeddedFont>
      <p:font typeface="Aharoni" panose="02010803020104030203" pitchFamily="2" charset="-79"/>
      <p:bold r:id="rId4"/>
    </p:embeddedFont>
    <p:embeddedFont>
      <p:font typeface="Play" panose="020B0604020202020204" charset="0"/>
      <p:regular r:id="rId5"/>
      <p:bold r:id="rId6"/>
    </p:embeddedFont>
    <p:embeddedFont>
      <p:font typeface="Verdana" panose="020B0604030504040204" pitchFamily="34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629">
          <p15:clr>
            <a:srgbClr val="A4A3A4"/>
          </p15:clr>
        </p15:guide>
        <p15:guide id="2" pos="10204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1" roundtripDataSignature="AMtx7mhy/5X7Vv2A9qOGFMmGKPQFlZQKp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mila miranda" initials="cm" lastIdx="3" clrIdx="0">
    <p:extLst>
      <p:ext uri="{19B8F6BF-5375-455C-9EA6-DF929625EA0E}">
        <p15:presenceInfo xmlns:p15="http://schemas.microsoft.com/office/powerpoint/2012/main" userId="5c9e2649d15afd2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84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5" d="100"/>
          <a:sy n="25" d="100"/>
        </p:scale>
        <p:origin x="762" y="258"/>
      </p:cViewPr>
      <p:guideLst>
        <p:guide orient="horz" pos="13629"/>
        <p:guide pos="102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customschemas.google.com/relationships/presentationmetadata" Target="meta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Play"/>
              <a:buNone/>
              <a:defRPr sz="212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/>
            </a:lvl1pPr>
            <a:lvl2pPr lvl="1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/>
            </a:lvl2pPr>
            <a:lvl3pPr lvl="2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/>
            </a:lvl3pPr>
            <a:lvl4pPr lvl="3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4pPr>
            <a:lvl5pPr lvl="4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5pPr>
            <a:lvl6pPr lvl="5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6pPr>
            <a:lvl7pPr lvl="6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7pPr>
            <a:lvl8pPr lvl="7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8pPr>
            <a:lvl9pPr lvl="8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8373518" y="17112258"/>
            <a:ext cx="36610544" cy="6986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5801170" y="10328657"/>
            <a:ext cx="36610544" cy="20553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Play"/>
              <a:buNone/>
              <a:defRPr sz="212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rgbClr val="757575"/>
              </a:buClr>
              <a:buSzPts val="8504"/>
              <a:buNone/>
              <a:defRPr sz="8504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7086"/>
              <a:buNone/>
              <a:defRPr sz="7086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6378"/>
              <a:buNone/>
              <a:defRPr sz="6378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16402140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2231675" y="15780233"/>
            <a:ext cx="13706415" cy="2321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16402142" y="10590160"/>
            <a:ext cx="13773917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16402142" y="15780233"/>
            <a:ext cx="13773917" cy="2321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Play"/>
              <a:buNone/>
              <a:defRPr sz="1133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948563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1338"/>
              <a:buChar char="•"/>
              <a:defRPr sz="11338"/>
            </a:lvl1pPr>
            <a:lvl2pPr marL="914400" lvl="1" indent="-858583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9921"/>
              <a:buChar char="•"/>
              <a:defRPr sz="9921"/>
            </a:lvl2pPr>
            <a:lvl3pPr marL="1371600" lvl="2" indent="-768604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Char char="•"/>
              <a:defRPr sz="8504"/>
            </a:lvl3pPr>
            <a:lvl4pPr marL="1828800" lvl="3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4pPr>
            <a:lvl5pPr marL="2286000" lvl="4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5pPr>
            <a:lvl6pPr marL="2743200" lvl="5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6pPr>
            <a:lvl7pPr marL="3200400" lvl="6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7pPr>
            <a:lvl8pPr marL="3657600" lvl="7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8pPr>
            <a:lvl9pPr marL="4114800" lvl="8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Play"/>
              <a:buNone/>
              <a:defRPr sz="1133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494440" y="11233181"/>
            <a:ext cx="27410408" cy="27944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90"/>
              <a:buFont typeface="Play"/>
              <a:buNone/>
              <a:defRPr sz="15589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858583" algn="l" rtl="0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9921"/>
              <a:buFont typeface="Arial"/>
              <a:buChar char="•"/>
              <a:defRPr sz="992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768604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Font typeface="Arial"/>
              <a:buChar char="•"/>
              <a:defRPr sz="850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678561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Font typeface="Arial"/>
              <a:buChar char="•"/>
              <a:defRPr sz="708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366043" y="5199063"/>
            <a:ext cx="29667200" cy="1667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Times New Roman"/>
              <a:buNone/>
            </a:pPr>
            <a:r>
              <a:rPr lang="pt-BR" sz="5400" b="1" dirty="0">
                <a:latin typeface="Times New Roman"/>
                <a:ea typeface="Times New Roman"/>
                <a:cs typeface="Times New Roman"/>
                <a:sym typeface="Times New Roman"/>
              </a:rPr>
              <a:t>Adicione o título em fonte Times New Roman, negrito, centralizado</a:t>
            </a:r>
            <a:endParaRPr dirty="0"/>
          </a:p>
        </p:txBody>
      </p:sp>
      <p:sp>
        <p:nvSpPr>
          <p:cNvPr id="85" name="Google Shape;85;p1"/>
          <p:cNvSpPr txBox="1"/>
          <p:nvPr/>
        </p:nvSpPr>
        <p:spPr>
          <a:xfrm>
            <a:off x="3603779" y="7618977"/>
            <a:ext cx="25191728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Inserir os autores em  fonte Times </a:t>
            </a:r>
            <a:r>
              <a:rPr lang="pt-BR" sz="32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</a:t>
            </a:r>
            <a:r>
              <a:rPr lang="pt-BR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Roman, centralizado.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EXEMPLO: José Pereira da Silva – Mestrando/Doutorando (a) em Bioenergia, UEM, Maringá/PR.</a:t>
            </a:r>
            <a:endParaRPr dirty="0"/>
          </a:p>
          <a:p>
            <a:pPr lvl="0" algn="ctr"/>
            <a:r>
              <a:rPr lang="pt-BR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Prof. Dr. Carlos Gomes (Orientador), Departamento de Engenharia Química, </a:t>
            </a:r>
            <a:r>
              <a:rPr lang="pt-BR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UEM, Maringá/PR /</a:t>
            </a:r>
            <a:r>
              <a:rPr lang="pt-BR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PR.</a:t>
            </a:r>
            <a:endParaRPr dirty="0"/>
          </a:p>
        </p:txBody>
      </p:sp>
      <p:grpSp>
        <p:nvGrpSpPr>
          <p:cNvPr id="86" name="Google Shape;86;p1"/>
          <p:cNvGrpSpPr/>
          <p:nvPr/>
        </p:nvGrpSpPr>
        <p:grpSpPr>
          <a:xfrm>
            <a:off x="1366041" y="9880600"/>
            <a:ext cx="14364493" cy="1107996"/>
            <a:chOff x="1366041" y="9880600"/>
            <a:chExt cx="13378659" cy="1107996"/>
          </a:xfrm>
        </p:grpSpPr>
        <p:sp>
          <p:nvSpPr>
            <p:cNvPr id="87" name="Google Shape;87;p1"/>
            <p:cNvSpPr/>
            <p:nvPr/>
          </p:nvSpPr>
          <p:spPr>
            <a:xfrm>
              <a:off x="1366041" y="9880600"/>
              <a:ext cx="13378659" cy="1107996"/>
            </a:xfrm>
            <a:prstGeom prst="rect">
              <a:avLst/>
            </a:prstGeom>
            <a:solidFill>
              <a:srgbClr val="EF842B"/>
            </a:solidFill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1"/>
            <p:cNvSpPr txBox="1"/>
            <p:nvPr/>
          </p:nvSpPr>
          <p:spPr>
            <a:xfrm>
              <a:off x="3290091" y="9880600"/>
              <a:ext cx="9530700" cy="11079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6600" b="1" i="0" u="none" strike="noStrike" cap="none" dirty="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INTRODUÇÃO</a:t>
              </a:r>
              <a:endParaRPr sz="1200" b="1" dirty="0"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grpSp>
        <p:nvGrpSpPr>
          <p:cNvPr id="89" name="Google Shape;89;p1"/>
          <p:cNvGrpSpPr/>
          <p:nvPr/>
        </p:nvGrpSpPr>
        <p:grpSpPr>
          <a:xfrm>
            <a:off x="1366041" y="24397656"/>
            <a:ext cx="14364493" cy="1152089"/>
            <a:chOff x="1366041" y="24397656"/>
            <a:chExt cx="13378659" cy="1152089"/>
          </a:xfrm>
          <a:solidFill>
            <a:srgbClr val="EF842B"/>
          </a:solidFill>
        </p:grpSpPr>
        <p:sp>
          <p:nvSpPr>
            <p:cNvPr id="90" name="Google Shape;90;p1"/>
            <p:cNvSpPr/>
            <p:nvPr/>
          </p:nvSpPr>
          <p:spPr>
            <a:xfrm>
              <a:off x="1366041" y="24397656"/>
              <a:ext cx="13378659" cy="1107996"/>
            </a:xfrm>
            <a:prstGeom prst="rect">
              <a:avLst/>
            </a:prstGeom>
            <a:grpFill/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1"/>
            <p:cNvSpPr txBox="1"/>
            <p:nvPr/>
          </p:nvSpPr>
          <p:spPr>
            <a:xfrm>
              <a:off x="3075852" y="24441790"/>
              <a:ext cx="9437720" cy="1107955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6600" b="1" dirty="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OBJETIVOS</a:t>
              </a:r>
              <a:endParaRPr sz="1200" dirty="0"/>
            </a:p>
          </p:txBody>
        </p:sp>
      </p:grpSp>
      <p:grpSp>
        <p:nvGrpSpPr>
          <p:cNvPr id="92" name="Google Shape;92;p1"/>
          <p:cNvGrpSpPr/>
          <p:nvPr/>
        </p:nvGrpSpPr>
        <p:grpSpPr>
          <a:xfrm>
            <a:off x="16668750" y="9830994"/>
            <a:ext cx="14364575" cy="1182511"/>
            <a:chOff x="16668750" y="9830994"/>
            <a:chExt cx="14364575" cy="1182511"/>
          </a:xfrm>
          <a:solidFill>
            <a:srgbClr val="EF842B"/>
          </a:solidFill>
        </p:grpSpPr>
        <p:sp>
          <p:nvSpPr>
            <p:cNvPr id="93" name="Google Shape;93;p1"/>
            <p:cNvSpPr/>
            <p:nvPr/>
          </p:nvSpPr>
          <p:spPr>
            <a:xfrm>
              <a:off x="16668750" y="9830994"/>
              <a:ext cx="14364493" cy="1157602"/>
            </a:xfrm>
            <a:prstGeom prst="rect">
              <a:avLst/>
            </a:prstGeom>
            <a:grpFill/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"/>
            <p:cNvSpPr txBox="1"/>
            <p:nvPr/>
          </p:nvSpPr>
          <p:spPr>
            <a:xfrm>
              <a:off x="16746725" y="9905550"/>
              <a:ext cx="14286600" cy="1107955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6600" b="1" dirty="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MATERIAIS E MÉTODOS</a:t>
              </a:r>
              <a:endParaRPr sz="1200" dirty="0"/>
            </a:p>
          </p:txBody>
        </p:sp>
      </p:grpSp>
      <p:grpSp>
        <p:nvGrpSpPr>
          <p:cNvPr id="95" name="Google Shape;95;p1"/>
          <p:cNvGrpSpPr/>
          <p:nvPr/>
        </p:nvGrpSpPr>
        <p:grpSpPr>
          <a:xfrm>
            <a:off x="17067057" y="24397650"/>
            <a:ext cx="13888318" cy="1108002"/>
            <a:chOff x="17067057" y="24397650"/>
            <a:chExt cx="13888318" cy="1108002"/>
          </a:xfrm>
        </p:grpSpPr>
        <p:sp>
          <p:nvSpPr>
            <p:cNvPr id="96" name="Google Shape;96;p1"/>
            <p:cNvSpPr/>
            <p:nvPr/>
          </p:nvSpPr>
          <p:spPr>
            <a:xfrm>
              <a:off x="17067057" y="24397656"/>
              <a:ext cx="13888242" cy="1107996"/>
            </a:xfrm>
            <a:prstGeom prst="rect">
              <a:avLst/>
            </a:prstGeom>
            <a:solidFill>
              <a:srgbClr val="EF842B"/>
            </a:solidFill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1"/>
            <p:cNvSpPr txBox="1"/>
            <p:nvPr/>
          </p:nvSpPr>
          <p:spPr>
            <a:xfrm>
              <a:off x="17161675" y="24397650"/>
              <a:ext cx="13793700" cy="1107955"/>
            </a:xfrm>
            <a:prstGeom prst="rect">
              <a:avLst/>
            </a:prstGeom>
            <a:solidFill>
              <a:srgbClr val="EF842B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6600" b="1" dirty="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RESULTADOS </a:t>
              </a:r>
              <a:endParaRPr sz="1200" dirty="0"/>
            </a:p>
          </p:txBody>
        </p:sp>
      </p:grpSp>
      <p:grpSp>
        <p:nvGrpSpPr>
          <p:cNvPr id="98" name="Google Shape;98;p1"/>
          <p:cNvGrpSpPr/>
          <p:nvPr/>
        </p:nvGrpSpPr>
        <p:grpSpPr>
          <a:xfrm>
            <a:off x="17145001" y="35859704"/>
            <a:ext cx="13888242" cy="1216718"/>
            <a:chOff x="17145001" y="35859704"/>
            <a:chExt cx="13888242" cy="1216718"/>
          </a:xfrm>
          <a:solidFill>
            <a:srgbClr val="EF842B"/>
          </a:solidFill>
        </p:grpSpPr>
        <p:sp>
          <p:nvSpPr>
            <p:cNvPr id="99" name="Google Shape;99;p1"/>
            <p:cNvSpPr/>
            <p:nvPr/>
          </p:nvSpPr>
          <p:spPr>
            <a:xfrm>
              <a:off x="17145001" y="35859704"/>
              <a:ext cx="13888242" cy="1107996"/>
            </a:xfrm>
            <a:prstGeom prst="rect">
              <a:avLst/>
            </a:prstGeom>
            <a:grpFill/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1"/>
            <p:cNvSpPr txBox="1"/>
            <p:nvPr/>
          </p:nvSpPr>
          <p:spPr>
            <a:xfrm>
              <a:off x="18282441" y="35875822"/>
              <a:ext cx="11457600" cy="12006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7200" b="1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REFERÊNCIAS</a:t>
              </a:r>
              <a:r>
                <a:rPr lang="pt-BR" sz="6600" b="0" i="0" u="none" strike="noStrike" cap="none">
                  <a:solidFill>
                    <a:schemeClr val="accent6"/>
                  </a:solidFill>
                  <a:latin typeface="Aharoni"/>
                  <a:ea typeface="Aharoni"/>
                  <a:cs typeface="Aharoni"/>
                  <a:sym typeface="Aharoni"/>
                </a:rPr>
                <a:t> </a:t>
              </a:r>
              <a:endParaRPr/>
            </a:p>
          </p:txBody>
        </p:sp>
      </p:grpSp>
      <p:sp>
        <p:nvSpPr>
          <p:cNvPr id="101" name="Google Shape;101;p1"/>
          <p:cNvSpPr txBox="1"/>
          <p:nvPr/>
        </p:nvSpPr>
        <p:spPr>
          <a:xfrm>
            <a:off x="9988391" y="42041315"/>
            <a:ext cx="14662309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pt-BR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PPGB – PROGRAMA DE PÓS-GRADUAÇÃO EM BIOENERGIA – UEM,, UEL, </a:t>
            </a:r>
            <a:r>
              <a:rPr lang="pt-BR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UNICENTRO, UEPG, UFPR-Palotina </a:t>
            </a:r>
            <a:r>
              <a:rPr lang="pt-BR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 UNIOESTE</a:t>
            </a:r>
            <a:endParaRPr dirty="0"/>
          </a:p>
        </p:txBody>
      </p:sp>
      <p:grpSp>
        <p:nvGrpSpPr>
          <p:cNvPr id="102" name="Google Shape;102;p1"/>
          <p:cNvGrpSpPr/>
          <p:nvPr/>
        </p:nvGrpSpPr>
        <p:grpSpPr>
          <a:xfrm>
            <a:off x="17145001" y="31918651"/>
            <a:ext cx="13888242" cy="1216718"/>
            <a:chOff x="17145001" y="31918651"/>
            <a:chExt cx="13888242" cy="1216718"/>
          </a:xfrm>
          <a:solidFill>
            <a:srgbClr val="EF842B"/>
          </a:solidFill>
        </p:grpSpPr>
        <p:sp>
          <p:nvSpPr>
            <p:cNvPr id="103" name="Google Shape;103;p1"/>
            <p:cNvSpPr/>
            <p:nvPr/>
          </p:nvSpPr>
          <p:spPr>
            <a:xfrm>
              <a:off x="17145001" y="31918651"/>
              <a:ext cx="13888242" cy="1107996"/>
            </a:xfrm>
            <a:prstGeom prst="rect">
              <a:avLst/>
            </a:prstGeom>
            <a:grpFill/>
            <a:ln w="190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"/>
            <p:cNvSpPr txBox="1"/>
            <p:nvPr/>
          </p:nvSpPr>
          <p:spPr>
            <a:xfrm>
              <a:off x="18282441" y="31934769"/>
              <a:ext cx="11457600" cy="12006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7200" b="1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AGRADECIMENTOS</a:t>
              </a:r>
              <a:r>
                <a:rPr lang="pt-BR" sz="6600">
                  <a:solidFill>
                    <a:schemeClr val="accent6"/>
                  </a:solidFill>
                  <a:latin typeface="Aharoni"/>
                  <a:ea typeface="Aharoni"/>
                  <a:cs typeface="Aharoni"/>
                  <a:sym typeface="Aharoni"/>
                </a:rPr>
                <a:t> </a:t>
              </a:r>
              <a:endParaRPr/>
            </a:p>
          </p:txBody>
        </p:sp>
      </p:grpSp>
      <p:sp>
        <p:nvSpPr>
          <p:cNvPr id="105" name="Google Shape;105;p1"/>
          <p:cNvSpPr txBox="1"/>
          <p:nvPr/>
        </p:nvSpPr>
        <p:spPr>
          <a:xfrm>
            <a:off x="1366041" y="11643360"/>
            <a:ext cx="14286549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Adicione a introdução de seu trabalho dentro das margens em Times New Roman, com fonte de tamanho à sua escolha, desde que seja visível aos observadores no momento da exposição do painel.</a:t>
            </a:r>
            <a:endParaRPr dirty="0"/>
          </a:p>
        </p:txBody>
      </p:sp>
      <p:sp>
        <p:nvSpPr>
          <p:cNvPr id="106" name="Google Shape;106;p1"/>
          <p:cNvSpPr txBox="1"/>
          <p:nvPr/>
        </p:nvSpPr>
        <p:spPr>
          <a:xfrm>
            <a:off x="1366041" y="26057508"/>
            <a:ext cx="14364493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Adicione os objetivos de sua pesquisa, com pelo menos 3 objetivos específicos para cada objetivo geral. Fonte Times New Roman. </a:t>
            </a:r>
            <a:endParaRPr dirty="0"/>
          </a:p>
        </p:txBody>
      </p:sp>
      <p:sp>
        <p:nvSpPr>
          <p:cNvPr id="107" name="Google Shape;107;p1"/>
          <p:cNvSpPr txBox="1"/>
          <p:nvPr/>
        </p:nvSpPr>
        <p:spPr>
          <a:xfrm>
            <a:off x="16668750" y="11519587"/>
            <a:ext cx="142866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Adicione o material e métodos que serão utilizados em seu trabalho. </a:t>
            </a:r>
            <a:r>
              <a:rPr lang="pt-BR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Nessa seção prefira a utilização de esquemas, fluxogramas, figuras e imagens para representar sua metodologia. </a:t>
            </a:r>
            <a:r>
              <a:rPr lang="pt-BR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Fonte Times New Roman.</a:t>
            </a:r>
            <a:endParaRPr dirty="0"/>
          </a:p>
        </p:txBody>
      </p:sp>
      <p:sp>
        <p:nvSpPr>
          <p:cNvPr id="108" name="Google Shape;108;p1"/>
          <p:cNvSpPr txBox="1"/>
          <p:nvPr/>
        </p:nvSpPr>
        <p:spPr>
          <a:xfrm>
            <a:off x="17033564" y="25857775"/>
            <a:ext cx="13921800" cy="10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Insira aqui os resultados alcançados ou possíveis resultados que poderá alcançar com sua pesquisa. Fonte Times New Roman.</a:t>
            </a:r>
            <a:endParaRPr dirty="0"/>
          </a:p>
        </p:txBody>
      </p:sp>
      <p:sp>
        <p:nvSpPr>
          <p:cNvPr id="109" name="Google Shape;109;p1"/>
          <p:cNvSpPr txBox="1"/>
          <p:nvPr/>
        </p:nvSpPr>
        <p:spPr>
          <a:xfrm>
            <a:off x="17161666" y="33369644"/>
            <a:ext cx="13378659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Adicione os agradecimentos nessa seção em Times New Roman, lembrando que é essencial agradecer as instituições de fomento. Fonte: Times New Roman. </a:t>
            </a:r>
            <a:endParaRPr dirty="0"/>
          </a:p>
        </p:txBody>
      </p:sp>
      <p:sp>
        <p:nvSpPr>
          <p:cNvPr id="110" name="Google Shape;110;p1"/>
          <p:cNvSpPr txBox="1"/>
          <p:nvPr/>
        </p:nvSpPr>
        <p:spPr>
          <a:xfrm>
            <a:off x="17067057" y="37453202"/>
            <a:ext cx="13378659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Adicione as referências que utilizou para confecção desse painel. Fonte: Times New Roman. </a:t>
            </a:r>
            <a:endParaRPr dirty="0"/>
          </a:p>
        </p:txBody>
      </p:sp>
      <p:sp>
        <p:nvSpPr>
          <p:cNvPr id="111" name="Google Shape;111;p1"/>
          <p:cNvSpPr txBox="1"/>
          <p:nvPr/>
        </p:nvSpPr>
        <p:spPr>
          <a:xfrm>
            <a:off x="1174985" y="14318757"/>
            <a:ext cx="14286549" cy="7294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ATENÇÃO!!</a:t>
            </a:r>
            <a:endParaRPr dirty="0"/>
          </a:p>
          <a:p>
            <a:pPr marL="571500" marR="0" lvl="0" indent="-571500" algn="just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Char char="•"/>
            </a:pPr>
            <a:r>
              <a:rPr lang="pt-BR" sz="36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NÃO ULTRAPASSE AS MARGENS NO MODELO E SIGA O TAMANHO DE PAINEL 120 CM DE COMPRIMENTO X 90 CM DE LARGURA.</a:t>
            </a:r>
            <a:endParaRPr dirty="0"/>
          </a:p>
          <a:p>
            <a:pPr marL="571500" marR="0" lvl="0" indent="-571500" algn="just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Char char="•"/>
            </a:pPr>
            <a:r>
              <a:rPr lang="pt-BR" sz="36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SEÇÕES PODEM SER MUDADAS DE LOCAL PARA ADEQUAR MELHOR AO SEU TRABALHO, MAS NÃO ALTERE TAMANHO, COR, POSIÇÃO DE ORDEM DAS SEÇÕES.</a:t>
            </a:r>
            <a:endParaRPr dirty="0"/>
          </a:p>
          <a:p>
            <a:pPr marL="571500" marR="0" lvl="0" indent="-571500" algn="just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Char char="•"/>
            </a:pPr>
            <a:r>
              <a:rPr lang="pt-BR" sz="36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ESCOLHA O TAMANHO DE FONTE DESEJADO, DESDE QUE CONSIGA SER VISUALIZADO NO MOMENTO DE EXPOSIÇÃO DO PAINEL.</a:t>
            </a:r>
            <a:endParaRPr dirty="0"/>
          </a:p>
          <a:p>
            <a:pPr marL="571500" marR="0" lvl="0" indent="-571500" algn="just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Char char="•"/>
            </a:pPr>
            <a:r>
              <a:rPr lang="pt-BR" sz="36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CASO ADICIONE ALGUMA FIGURA NÃO ESQUEÇA DE ADICIONAR TÍTULO E FONTE, COM TÍTULO ACIMA DA FIGURA E FONTE ABAIXO, COM TAMANHO INFERIOR AO TEXTO.</a:t>
            </a:r>
            <a:endParaRPr dirty="0"/>
          </a:p>
        </p:txBody>
      </p:sp>
      <p:pic>
        <p:nvPicPr>
          <p:cNvPr id="8" name="Imagem 7" descr="Fundo preto com letras brancas&#10;&#10;O conteúdo gerado por IA pode estar incorreto.">
            <a:extLst>
              <a:ext uri="{FF2B5EF4-FFF2-40B4-BE49-F238E27FC236}">
                <a16:creationId xmlns:a16="http://schemas.microsoft.com/office/drawing/2014/main" id="{5EAACA38-1DDE-871D-B3B3-8997822BF9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8615" y="1608473"/>
            <a:ext cx="23326102" cy="43554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346</Words>
  <Application>Microsoft Office PowerPoint</Application>
  <PresentationFormat>Personalizar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Verdana</vt:lpstr>
      <vt:lpstr>Play</vt:lpstr>
      <vt:lpstr>Aharoni</vt:lpstr>
      <vt:lpstr>Arial</vt:lpstr>
      <vt:lpstr>Times New Roman</vt:lpstr>
      <vt:lpstr>Tema do Office</vt:lpstr>
      <vt:lpstr>Adicione o título em fonte Times New Roman, negrito, centralizado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Adicione o título em fonte Times New Roman, negrito, centralizado</dc:title>
  <dc:creator>Heliam Pedro Tabaldi</dc:creator>
  <cp:lastModifiedBy>Ariza Cavichioli</cp:lastModifiedBy>
  <cp:revision>5</cp:revision>
  <dcterms:created xsi:type="dcterms:W3CDTF">2024-08-11T14:24:50Z</dcterms:created>
  <dcterms:modified xsi:type="dcterms:W3CDTF">2025-09-05T18:06:52Z</dcterms:modified>
</cp:coreProperties>
</file>